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8" r:id="rId3"/>
  </p:sldIdLst>
  <p:sldSz cx="38874700" cy="51117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4" d="100"/>
          <a:sy n="14" d="100"/>
        </p:scale>
        <p:origin x="3138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1350" y="986155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0808" y="1630080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1350" y="986155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1350" y="9861550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1350" y="986155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1350" y="986155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80808" y="16300808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86200" y="44578587"/>
            <a:ext cx="2133600" cy="365125"/>
          </a:xfrm>
          <a:prstGeom prst="rect">
            <a:avLst/>
          </a:prstGeo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B1E117-413A-CD45-8257-6EB899449D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9338" y="8366125"/>
            <a:ext cx="29156025" cy="177958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081640F-5833-B2B1-8A53-B3961211EE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9338" y="26847800"/>
            <a:ext cx="29156025" cy="1234281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4E67E8-B45E-6C0C-C7EE-F780E7F84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0E6DDC-BD8C-9007-FF4D-41F11970A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4399C2-1A72-205F-836B-9AFE932DD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8774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198DE8-0CE6-7342-04EF-E21A6C43B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D32B46-2814-52EF-6CFF-88088C4B5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034DA2-1A50-BCDE-2894-410156079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CAABD4-341F-5C10-6197-0C3C301D6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696558-DC3E-17D3-17F9-623A61D27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7060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29F52E-8846-78AB-59B4-0468F333B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2713" y="12744450"/>
            <a:ext cx="33529587" cy="212629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93E6D4-CBFF-E155-34D5-61C9D837B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52713" y="34209038"/>
            <a:ext cx="33529587" cy="111807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A9B8D23-BCED-A53F-88D0-D790BCBE5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C36FF2-CF71-9914-3C57-863AB94F6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B7F90E-57AB-8030-76B6-AFDE76C35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29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3B78EB-848C-2AD8-B31A-BD8A66487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D36E4C-46F1-A156-1651-4B21A69F8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673350" y="13608050"/>
            <a:ext cx="16687800" cy="32432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86C7BBB-D5A7-A8F9-799F-86C95E3277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513550" y="13608050"/>
            <a:ext cx="16687800" cy="32432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E72B04-5EE6-BE47-B649-04FA1B84E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8AD8AE-C696-9217-0AC1-F73F99670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B229ED-87BF-A7FC-C853-564767F30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613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3A0419-4E81-6739-9F55-62766FD92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113" y="2720975"/>
            <a:ext cx="33529587" cy="9880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77C3B9D-00F9-23F9-9C25-5D7A6E784A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8113" y="12530138"/>
            <a:ext cx="16444912" cy="6142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C1924DD-8553-3983-A399-798BD9AB11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678113" y="18672175"/>
            <a:ext cx="16444912" cy="2746375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6E3EEE9-80A1-49E4-F52A-7D3E13E7B0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9680238" y="12530138"/>
            <a:ext cx="16527462" cy="6142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B61DB75-7075-0610-8394-AAB74AAD1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9680238" y="18672175"/>
            <a:ext cx="16527462" cy="2746375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196DF05-6D9C-770F-2410-9610638F6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A23BECE-8047-D5B7-46F5-D0DE8A76B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9F4F816-B5BA-5D65-DFAD-82015FDF8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4608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3C5370-980B-BAC0-BE23-AE424E032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BA1B584-CC95-8156-3A8D-4D333C20A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35E8BEE-1BDF-A3CA-2751-E91F1C166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2D0D57-2B77-561A-16BB-BD8C1162E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6174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89E86C1-3750-7F4C-C905-4A6ABA475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BC9AC5C-210D-14F9-507F-3147FFCA6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9B7C633-6E89-A9CE-3488-A49C879D6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5852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006123-DF92-95A3-A74D-FD15CF50E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113" y="3408363"/>
            <a:ext cx="12538075" cy="119268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D26F5B-47E4-0D05-CCF2-8E668D688E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27463" y="7359650"/>
            <a:ext cx="19680237" cy="36326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0296C76-2A8B-87AF-B29B-A802A0C6F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78113" y="15335250"/>
            <a:ext cx="12538075" cy="28409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069CAE-3259-20FC-73A0-F78998042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A778212-75EF-5BF6-C2EE-7EBA9AFEE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1722A4-E2B6-9340-DE1E-57BAB6AB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663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014FDF-D633-3750-158A-74F596301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8113" y="3408363"/>
            <a:ext cx="12538075" cy="1192688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F6AA280-C88D-AAC5-9C37-F6F0512861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6527463" y="7359650"/>
            <a:ext cx="19680237" cy="363267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07FF1D7-4456-B243-DAEB-4666BABC34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78113" y="15335250"/>
            <a:ext cx="12538075" cy="284099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FF50184-3584-1D61-1A44-68E7B9CF4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CBBE7A5-9E53-98AC-778B-BE727980D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BDEC11C-2D37-41B3-0E43-0B785E032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6910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176982-A6B6-E5C5-31FC-F98AE8945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F4F472F-C425-0BCC-8A6A-A979AFD2F3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ECA458-4769-5CC9-E27B-F5C542357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F2F577-F6FF-CBB9-2EDD-4E181A8C6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61A0F7-4916-AEA0-8BBF-7D078F635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8763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068ED59-AF4C-8C06-0856-BD98CCF681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7819350" y="2720975"/>
            <a:ext cx="8382000" cy="433197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4391236-9E4C-62AB-6CDF-4BB0E30355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673350" y="2720975"/>
            <a:ext cx="24993600" cy="433197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9A2BF7-CACC-65D3-CC71-1091F286A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0C8B9E-1807-FE7A-B6EC-1BF067077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1F063C-5F01-B76E-571E-69B747685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174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">
            <a:extLst>
              <a:ext uri="{FF2B5EF4-FFF2-40B4-BE49-F238E27FC236}">
                <a16:creationId xmlns:a16="http://schemas.microsoft.com/office/drawing/2014/main" id="{BFBEC3D0-A0F9-4E24-2460-6850D471445B}"/>
              </a:ext>
            </a:extLst>
          </p:cNvPr>
          <p:cNvSpPr/>
          <p:nvPr userDrawn="1"/>
        </p:nvSpPr>
        <p:spPr>
          <a:xfrm>
            <a:off x="0" y="31750"/>
            <a:ext cx="38874700" cy="51120675"/>
          </a:xfrm>
          <a:custGeom>
            <a:avLst/>
            <a:gdLst/>
            <a:ahLst/>
            <a:cxnLst/>
            <a:rect l="l" t="t" r="r" b="b"/>
            <a:pathLst>
              <a:path w="34080450" h="51120675">
                <a:moveTo>
                  <a:pt x="0" y="0"/>
                </a:moveTo>
                <a:lnTo>
                  <a:pt x="34080450" y="0"/>
                </a:lnTo>
                <a:lnTo>
                  <a:pt x="34080450" y="51120675"/>
                </a:lnTo>
                <a:lnTo>
                  <a:pt x="0" y="5112067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1" r="-1"/>
            </a:stretch>
          </a:blipFill>
        </p:spPr>
        <p:txBody>
          <a:bodyPr/>
          <a:lstStyle/>
          <a:p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C49CE1-C1BA-A18E-C7B0-D0E784827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3350" y="2720975"/>
            <a:ext cx="33528000" cy="988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645B3D-2B37-8B10-7D01-7116DF0BBE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3350" y="13608050"/>
            <a:ext cx="33528000" cy="324326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AC2F0D-44F5-C41B-3A25-E74B93BB35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3350" y="47378938"/>
            <a:ext cx="8745538" cy="2720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E05764-6CF4-4BE0-BD4B-9456A730B75A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3419FB-69C6-2946-E563-69062B5441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877800" y="47378938"/>
            <a:ext cx="13119100" cy="2720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DE9D99-92C2-061E-43B2-2360BDE6DD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7455813" y="47378938"/>
            <a:ext cx="8745537" cy="2720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E95AD6-50B0-437A-B451-AEFC28CD0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426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66878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 l="-1" r="-1"/>
          </a:stretch>
        </a:blipFill>
      </a:spPr>
      <a:bodyPr/>
      <a:lstStyle>
        <a:defPPr algn="l">
          <a:defRPr dirty="0"/>
        </a:defPPr>
      </a:lstStyle>
    </a:spDef>
  </a:objectDefaults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Произвольный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Специальное оформление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Кабимолдаев Ильяс</cp:lastModifiedBy>
  <cp:revision>3</cp:revision>
  <dcterms:created xsi:type="dcterms:W3CDTF">2006-08-16T00:00:00Z</dcterms:created>
  <dcterms:modified xsi:type="dcterms:W3CDTF">2026-09-10T11:18:54Z</dcterms:modified>
  <dc:identifier>DAHUyhXkGAY</dc:identifier>
</cp:coreProperties>
</file>